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75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922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17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8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4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00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76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646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5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2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182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D3BE-DE9F-45C7-934B-CBB06F083F6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6141F28-A2AA-401C-8487-D2BF577B9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00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70944-9FA5-49FF-8D91-4A94B27D5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List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924EC2-E8D3-40B1-8E34-94978B01D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EFB99A67-72A4-48C1-BD63-466CFFEF71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05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27"/>
    </mc:Choice>
    <mc:Fallback>
      <p:transition spd="slow" advTm="6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CCEE16B5-B703-45B1-9684-71142AB367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9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27"/>
    </mc:Choice>
    <mc:Fallback>
      <p:transition spd="slow" advTm="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4BA865DE-08ED-4888-BCD1-CFA3BA71B8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68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79"/>
    </mc:Choice>
    <mc:Fallback>
      <p:transition spd="slow" advTm="6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A337BC13-D1EB-415E-8FAE-A451B300DA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55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25"/>
    </mc:Choice>
    <mc:Fallback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said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FE7EEED9-6CA6-4F3C-A444-D5EF9D01BD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53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88"/>
    </mc:Choice>
    <mc:Fallback>
      <p:transition spd="slow" advTm="6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F9623C6F-8857-405A-B92C-0C4620AA56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58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A41EBAD9-00BB-4ACA-B488-D2E0F262DF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97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2B6D5E7-B3AD-466B-968B-9E79C55FED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40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49"/>
    </mc:Choice>
    <mc:Fallback>
      <p:transition spd="slow" advTm="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51F679A0-46B5-4DA9-A538-F467FA2EF8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92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9FEA5A52-3D01-4A2C-90F1-59972E93C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58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D7A05C40-C5C8-4963-B604-41062E73B0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25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41"/>
    </mc:Choice>
    <mc:Fallback>
      <p:transition spd="slow" advTm="6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358284" y="2050740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the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27C6B44-DAFD-4709-89B1-1D68B5BD15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76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41"/>
    </mc:Choice>
    <mc:Fallback>
      <p:transition spd="slow" advTm="6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D36C60B3-3093-4B49-BFB3-8A2179C3BF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08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59ED8A2-1816-4EE0-B2C9-A315D8160C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59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6883"/>
    </mc:Choice>
    <mc:Fallback>
      <p:transition advTm="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358284" y="2050740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to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53AA7B4B-B082-40CD-97B9-CAC4300F53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3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25"/>
    </mc:Choice>
    <mc:Fallback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358284" y="2050740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and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A2D1CC3-3CC9-4499-AF09-930E98A0A0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17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79"/>
    </mc:Choice>
    <mc:Fallback>
      <p:transition spd="slow" advTm="6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358284" y="2050740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CB0F92A2-BD93-4976-8E2D-ABDECEAE2B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99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49"/>
    </mc:Choice>
    <mc:Fallback>
      <p:transition spd="slow" advTm="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358284" y="2050740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A1F1DE27-FF39-4210-BC2B-3112CF238D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6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72"/>
    </mc:Choice>
    <mc:Fallback>
      <p:transition spd="slow" advTm="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F2FE3EA6-56A0-4082-ACD6-AAAB4C2764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13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56"/>
    </mc:Choice>
    <mc:Fallback>
      <p:transition spd="slow" advTm="6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2860817B-0D54-48E5-B342-CD8B6BF45D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51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95"/>
    </mc:Choice>
    <mc:Fallback>
      <p:transition spd="slow" advTm="6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9F406-8184-4488-9C9D-EEEF0C85CBAC}"/>
              </a:ext>
            </a:extLst>
          </p:cNvPr>
          <p:cNvSpPr txBox="1"/>
          <p:nvPr/>
        </p:nvSpPr>
        <p:spPr>
          <a:xfrm>
            <a:off x="1296141" y="2068495"/>
            <a:ext cx="903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C451EC64-182B-4FD0-9353-ACD6490D24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53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95"/>
    </mc:Choice>
    <mc:Fallback>
      <p:transition spd="slow" advTm="6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22</Words>
  <Application>Microsoft Office PowerPoint</Application>
  <PresentationFormat>Custom</PresentationFormat>
  <Paragraphs>21</Paragraphs>
  <Slides>21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Gallery</vt:lpstr>
      <vt:lpstr>List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1</dc:title>
  <dc:creator>Jacob Swenson</dc:creator>
  <cp:lastModifiedBy>ls</cp:lastModifiedBy>
  <cp:revision>7</cp:revision>
  <dcterms:created xsi:type="dcterms:W3CDTF">2020-08-11T23:49:56Z</dcterms:created>
  <dcterms:modified xsi:type="dcterms:W3CDTF">2020-08-12T00:57:18Z</dcterms:modified>
</cp:coreProperties>
</file>